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1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5B6364-A580-40B5-8D89-E3E3A67CA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Putting Patients (and Our Values) First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BDB1B44-378E-4C88-A334-336A825991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5037372_332123534309103_3435644717641633679_n">
            <a:hlinkClick r:id="" action="ppaction://media"/>
            <a:extLst>
              <a:ext uri="{FF2B5EF4-FFF2-40B4-BE49-F238E27FC236}">
                <a16:creationId xmlns="" xmlns:a16="http://schemas.microsoft.com/office/drawing/2014/main" id="{004E6714-1ED9-4F05-BCB5-B0D67CFCDA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30286" y="315686"/>
            <a:ext cx="6226628" cy="62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7DEA6E-D692-46F5-A68D-14A8B327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61969"/>
            <a:ext cx="10571998" cy="970450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PutPatientsFirst</a:t>
            </a:r>
            <a:r>
              <a:rPr lang="en-US" dirty="0"/>
              <a:t> Growth Over 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4911D68-93D8-4C94-B77A-4CF76D0A0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374" y="1413561"/>
            <a:ext cx="8621511" cy="5331222"/>
          </a:xfrm>
        </p:spPr>
      </p:pic>
    </p:spTree>
    <p:extLst>
      <p:ext uri="{BB962C8B-B14F-4D97-AF65-F5344CB8AC3E}">
        <p14:creationId xmlns:p14="http://schemas.microsoft.com/office/powerpoint/2010/main" val="253882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DD17E0-3AF4-460B-AE05-B287D155DFEF}"/>
              </a:ext>
            </a:extLst>
          </p:cNvPr>
          <p:cNvSpPr txBox="1"/>
          <p:nvPr/>
        </p:nvSpPr>
        <p:spPr>
          <a:xfrm>
            <a:off x="8279828" y="459285"/>
            <a:ext cx="38338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Hundreds of millions of potential impressions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Tens of thousands participating in online conversations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22,294 comments submitted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B16251-0F28-499C-9A48-170D79371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6" y="272716"/>
            <a:ext cx="3903579" cy="2927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C29DF3-09A6-43E5-A53B-917E162B5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921" y="3429000"/>
            <a:ext cx="2927684" cy="2927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155A9D-C210-489F-9CB1-1DA036668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20" y="4138862"/>
            <a:ext cx="3378292" cy="18809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417AC5E-D16C-485B-B05A-BC8FBB937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283" y="272716"/>
            <a:ext cx="3466831" cy="26283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4E5A14D-68B8-4C3F-BA09-91E37E405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509" y="3270333"/>
            <a:ext cx="4502381" cy="32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86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435846755D6409C645DD5F488683A" ma:contentTypeVersion="10" ma:contentTypeDescription="Create a new document." ma:contentTypeScope="" ma:versionID="b0d7558f81446ef539ba81cba829e133">
  <xsd:schema xmlns:xsd="http://www.w3.org/2001/XMLSchema" xmlns:xs="http://www.w3.org/2001/XMLSchema" xmlns:p="http://schemas.microsoft.com/office/2006/metadata/properties" xmlns:ns2="f510ab30-88cc-48b9-883c-d500c5aa01ba" xmlns:ns3="abea85c9-500c-4625-b027-887c9de81964" targetNamespace="http://schemas.microsoft.com/office/2006/metadata/properties" ma:root="true" ma:fieldsID="cb61e14ef40961cf2731d396aa3a09bd" ns2:_="" ns3:_="">
    <xsd:import namespace="f510ab30-88cc-48b9-883c-d500c5aa01ba"/>
    <xsd:import namespace="abea85c9-500c-4625-b027-887c9de819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0ab30-88cc-48b9-883c-d500c5aa01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a85c9-500c-4625-b027-887c9de8196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AEFF1E-442B-4071-867E-5EBEB53D60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10ab30-88cc-48b9-883c-d500c5aa01ba"/>
    <ds:schemaRef ds:uri="abea85c9-500c-4625-b027-887c9de819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9B49CE-8DC2-4773-9663-BDB540C5AC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D6C9BE-D6C3-4EB6-8A9B-8A5745C2DBB0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abea85c9-500c-4625-b027-887c9de81964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f510ab30-88cc-48b9-883c-d500c5aa01b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80</TotalTime>
  <Words>29</Words>
  <Application>Microsoft Office PowerPoint</Application>
  <PresentationFormat>Custom</PresentationFormat>
  <Paragraphs>7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Quotable</vt:lpstr>
      <vt:lpstr>Putting Patients (and Our Values) First</vt:lpstr>
      <vt:lpstr>PowerPoint Presentation</vt:lpstr>
      <vt:lpstr>#PutPatientsFirst Growth Over Time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Patients (and Our Values) First</dc:title>
  <dc:creator>Longbottom, Erin</dc:creator>
  <cp:lastModifiedBy>Raquel Jones</cp:lastModifiedBy>
  <cp:revision>5</cp:revision>
  <dcterms:created xsi:type="dcterms:W3CDTF">2019-02-01T14:35:39Z</dcterms:created>
  <dcterms:modified xsi:type="dcterms:W3CDTF">2019-02-11T19:05:51Z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0x010100AA2435846755D6409C645DD5F488683A</vt:lpwstr>
  </property>
</Properties>
</file>